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4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12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01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8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0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31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8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44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2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3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3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dn.pixabay.com/photo/2017/11/26/15/16/smiley-2979107__340.jpg" TargetMode="External"/><Relationship Id="rId3" Type="http://schemas.openxmlformats.org/officeDocument/2006/relationships/hyperlink" Target="https://cdn.pixabay.com/photo/2018/01/10/22/05/fruit-3074848__340.jpg" TargetMode="External"/><Relationship Id="rId7" Type="http://schemas.openxmlformats.org/officeDocument/2006/relationships/hyperlink" Target="https://cdn.pixabay.com/photo/2014/04/05/11/05/dive-314360__340.jpg" TargetMode="External"/><Relationship Id="rId2" Type="http://schemas.openxmlformats.org/officeDocument/2006/relationships/hyperlink" Target="https://cdn.pixabay.com/photo/2013/12/11/01/16/hand-226708__34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n.pixabay.com/photo/2017/02/07/13/46/target-2045924__340.jpg" TargetMode="External"/><Relationship Id="rId11" Type="http://schemas.openxmlformats.org/officeDocument/2006/relationships/hyperlink" Target="https://cdn.pixabay.com/photo/2016/07/13/12/14/inspiration-1514296__340.jpg" TargetMode="External"/><Relationship Id="rId5" Type="http://schemas.openxmlformats.org/officeDocument/2006/relationships/hyperlink" Target="https://cdn.pixabay.com/photo/2018/04/05/14/09/sunflower-3292932__340.jpg" TargetMode="External"/><Relationship Id="rId10" Type="http://schemas.openxmlformats.org/officeDocument/2006/relationships/hyperlink" Target="https://cdn.pixabay.com/photo/2014/05/15/18/52/klee-345135__340.jpg" TargetMode="External"/><Relationship Id="rId4" Type="http://schemas.openxmlformats.org/officeDocument/2006/relationships/hyperlink" Target="https://cdn.pixabay.com/photo/2015/11/05/13/46/light-bulb-1024218__340.jpg" TargetMode="External"/><Relationship Id="rId9" Type="http://schemas.openxmlformats.org/officeDocument/2006/relationships/hyperlink" Target="https://cdn.pixabay.com/photo/2018/08/19/01/04/thanks-3615883__340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53C76E-D90C-413A-8E8C-91200175B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EC1D3A-1FF2-4964-B5B8-D9215E597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7EF9879A-E184-4073-A63A-7D517FC9C1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0427F3-E6FC-4164-AF34-383970DD5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3400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DF478F-9CC6-45A6-A0ED-B44E64DE6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6600" y="728905"/>
            <a:ext cx="4567990" cy="3184274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solidFill>
                  <a:srgbClr val="FFFFFF"/>
                </a:solidFill>
              </a:rPr>
              <a:t>Gute Laune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A9CFAB-DAB9-4F70-A0E4-BB71CBE96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6600" y="4072044"/>
            <a:ext cx="4567990" cy="1495379"/>
          </a:xfrm>
        </p:spPr>
        <p:txBody>
          <a:bodyPr>
            <a:noAutofit/>
          </a:bodyPr>
          <a:lstStyle/>
          <a:p>
            <a:pPr algn="l"/>
            <a:r>
              <a:rPr lang="de-DE" sz="9600" dirty="0">
                <a:solidFill>
                  <a:srgbClr val="FFFFFF"/>
                </a:solidFill>
              </a:rPr>
              <a:t>Fasten</a:t>
            </a:r>
          </a:p>
        </p:txBody>
      </p:sp>
    </p:spTree>
    <p:extLst>
      <p:ext uri="{BB962C8B-B14F-4D97-AF65-F5344CB8AC3E}">
        <p14:creationId xmlns:p14="http://schemas.microsoft.com/office/powerpoint/2010/main" val="384074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1B3CFE-8003-4519-A5FC-CB20A8292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Kompromisse sind klasse!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4AE777-65F4-45B1-A583-80567C574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Großzügigkeit</a:t>
            </a:r>
          </a:p>
          <a:p>
            <a:r>
              <a:rPr lang="de-DE" dirty="0"/>
              <a:t>Gelassenheit</a:t>
            </a:r>
          </a:p>
          <a:p>
            <a:r>
              <a:rPr lang="de-DE" b="1" dirty="0"/>
              <a:t>Humor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Kleine Fehler sind ok und stören das Glück nicht!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16B848-D058-4354-9504-EED37CFF6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600" y="1929493"/>
            <a:ext cx="2965877" cy="259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26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6BFC0-8875-4D4E-B416-C1A99A22C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Bewegung ist alles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D083D1-5CBE-4DFB-BA1D-468A9169F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Gehe jeden Tag 20 Minuten zum Laufen</a:t>
            </a:r>
          </a:p>
          <a:p>
            <a:r>
              <a:rPr lang="de-DE" dirty="0"/>
              <a:t>Laufe einfach schlechte Gedanken weg und </a:t>
            </a:r>
            <a:r>
              <a:rPr lang="de-DE" b="1" dirty="0"/>
              <a:t>fühl Dich frei</a:t>
            </a:r>
            <a:r>
              <a:rPr lang="de-DE" dirty="0"/>
              <a:t>!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Viel Erfolg beim Gute-Laune-Fasten! Eure Frau von Hahn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7D1B5E-9E8D-4E4A-B69D-B0F38C770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840" y="3429000"/>
            <a:ext cx="2565676" cy="19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31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5C64B24-750B-4641-B899-1D10D7B05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Bildquelle: </a:t>
            </a:r>
            <a:r>
              <a:rPr lang="de-DE" dirty="0" err="1"/>
              <a:t>Pixabay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C05C4B9-5BCC-4506-ABC8-58219B351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>
                <a:hlinkClick r:id="rId2"/>
              </a:rPr>
              <a:t>https://cdn.pixabay.com/photo/2013/12/11/01/16/hand-226708__340.jpg</a:t>
            </a:r>
            <a:endParaRPr lang="de-DE" dirty="0"/>
          </a:p>
          <a:p>
            <a:r>
              <a:rPr lang="de-DE" dirty="0">
                <a:hlinkClick r:id="rId3"/>
              </a:rPr>
              <a:t>https://cdn.pixabay.com/photo/2018/01/10/22/05/fruit-3074848__340.jpg</a:t>
            </a:r>
            <a:endParaRPr lang="de-DE" dirty="0"/>
          </a:p>
          <a:p>
            <a:r>
              <a:rPr lang="de-DE" dirty="0">
                <a:hlinkClick r:id="rId4"/>
              </a:rPr>
              <a:t>https://cdn.pixabay.com/photo/2015/11/05/13/46/light-bulb-1024218__340.jpg</a:t>
            </a:r>
            <a:endParaRPr lang="de-DE" dirty="0"/>
          </a:p>
          <a:p>
            <a:r>
              <a:rPr lang="de-DE" dirty="0">
                <a:hlinkClick r:id="rId5"/>
              </a:rPr>
              <a:t>https://cdn.pixabay.com/photo/2018/04/05/14/09/sunflower-3292932__340.jpg</a:t>
            </a:r>
            <a:endParaRPr lang="de-DE" dirty="0"/>
          </a:p>
          <a:p>
            <a:r>
              <a:rPr lang="de-DE" dirty="0">
                <a:hlinkClick r:id="rId6"/>
              </a:rPr>
              <a:t>https://cdn.pixabay.com/photo/2017/02/07/13/46/target-2045924__340.jpg</a:t>
            </a:r>
            <a:endParaRPr lang="de-DE" dirty="0"/>
          </a:p>
          <a:p>
            <a:r>
              <a:rPr lang="de-DE" dirty="0">
                <a:hlinkClick r:id="rId7"/>
              </a:rPr>
              <a:t>https://cdn.pixabay.com/photo/2014/04/05/11/05/dive-314360__340.jpg</a:t>
            </a:r>
            <a:endParaRPr lang="de-DE" dirty="0"/>
          </a:p>
          <a:p>
            <a:r>
              <a:rPr lang="de-DE" dirty="0">
                <a:hlinkClick r:id="rId8"/>
              </a:rPr>
              <a:t>https://cdn.pixabay.com/photo/2017/11/26/15/16/smiley-2979107__340.jpg</a:t>
            </a:r>
            <a:endParaRPr lang="de-DE" dirty="0"/>
          </a:p>
          <a:p>
            <a:r>
              <a:rPr lang="de-DE" dirty="0">
                <a:hlinkClick r:id="rId9"/>
              </a:rPr>
              <a:t>https://cdn.pixabay.com/photo/2018/08/19/01/04/thanks-3615883__340.jpg</a:t>
            </a:r>
            <a:endParaRPr lang="de-DE" dirty="0"/>
          </a:p>
          <a:p>
            <a:r>
              <a:rPr lang="de-DE" dirty="0">
                <a:hlinkClick r:id="rId10"/>
              </a:rPr>
              <a:t>https://cdn.pixabay.com/photo/2014/05/15/18/52/klee-345135__340.jpg</a:t>
            </a:r>
            <a:endParaRPr lang="de-DE" dirty="0"/>
          </a:p>
          <a:p>
            <a:r>
              <a:rPr lang="de-DE" dirty="0">
                <a:hlinkClick r:id="rId11"/>
              </a:rPr>
              <a:t>https://cdn.pixabay.com/photo/2016/07/13/12/14/inspiration-1514296__340.jpg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0705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E6786-3C2A-4B4B-BCB9-881FF6128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Beginne den Tag optimistisch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88D64-9A48-4832-A5FF-9BC712D05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Tagesstruktur aufbauen: 		Wann mache ich was?</a:t>
            </a:r>
          </a:p>
          <a:p>
            <a:endParaRPr lang="de-DE" dirty="0"/>
          </a:p>
          <a:p>
            <a:pPr lvl="2"/>
            <a:r>
              <a:rPr lang="de-DE" b="1" dirty="0"/>
              <a:t>Was möchte ich heute erreichen?</a:t>
            </a:r>
          </a:p>
          <a:p>
            <a:pPr lvl="2"/>
            <a:r>
              <a:rPr lang="de-DE" dirty="0"/>
              <a:t>Was mache ich heute, um glücklich zu werden?</a:t>
            </a:r>
          </a:p>
          <a:p>
            <a:pPr lvl="2"/>
            <a:r>
              <a:rPr lang="de-DE" b="1" dirty="0"/>
              <a:t>Welche Freude kann ich mir selber machen?</a:t>
            </a:r>
          </a:p>
          <a:p>
            <a:pPr lvl="2"/>
            <a:r>
              <a:rPr lang="de-DE" dirty="0"/>
              <a:t>Warum ist dieser Tag heute wichtig für mich?</a:t>
            </a:r>
          </a:p>
          <a:p>
            <a:pPr marL="3657600" lvl="8" indent="0">
              <a:buNone/>
            </a:pPr>
            <a:r>
              <a:rPr lang="de-DE" dirty="0"/>
              <a:t>		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A8B284-A4A3-4A1D-807D-BEE892B42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942" y="4251695"/>
            <a:ext cx="2870915" cy="192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97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3D829-AFE2-4EF2-A2CE-4BCDC094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Achtsamkeit entwickeln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BF4EA-B3CE-45C1-8E98-8731FE87E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Lenke Deine Aufmerksamkeit bewusst nach Außen. Das hilft, aus Langeweile auszubrechen und Sorgen zu vergessen.</a:t>
            </a:r>
          </a:p>
          <a:p>
            <a:r>
              <a:rPr lang="de-DE" b="1" dirty="0"/>
              <a:t>Nutze dazu deine Sinne!</a:t>
            </a:r>
          </a:p>
          <a:p>
            <a:pPr lvl="2"/>
            <a:r>
              <a:rPr lang="de-DE" dirty="0"/>
              <a:t>Wie schmeckt der Apfel?</a:t>
            </a:r>
          </a:p>
          <a:p>
            <a:pPr lvl="2"/>
            <a:r>
              <a:rPr lang="de-DE" dirty="0"/>
              <a:t>Was rieche ich?</a:t>
            </a:r>
          </a:p>
          <a:p>
            <a:pPr lvl="2"/>
            <a:r>
              <a:rPr lang="de-DE" dirty="0"/>
              <a:t>Was sehe ich?</a:t>
            </a:r>
          </a:p>
          <a:p>
            <a:pPr lvl="2"/>
            <a:r>
              <a:rPr lang="de-DE" dirty="0"/>
              <a:t>Wie fühlt es sich an?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3ED66A-0250-4872-B284-1CB5D172C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172" y="3926342"/>
            <a:ext cx="3375932" cy="225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1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79EC31-F41E-498E-BC0D-6A2612BFC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Probleme und Sorgen entsorgen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D99F95-056E-454A-975F-5325ED4D8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Schreibe auf, was Dich bedrückt, finde eine Lösung und entsorge dann das Problem: </a:t>
            </a:r>
          </a:p>
          <a:p>
            <a:r>
              <a:rPr lang="de-DE" dirty="0"/>
              <a:t>z. B. die nicht abgegebene Hausaufgabe</a:t>
            </a:r>
          </a:p>
          <a:p>
            <a:r>
              <a:rPr lang="de-DE" dirty="0"/>
              <a:t>Setze Dir ein </a:t>
            </a:r>
            <a:r>
              <a:rPr lang="de-DE" b="1" dirty="0"/>
              <a:t>Zeitlimit</a:t>
            </a:r>
            <a:r>
              <a:rPr lang="de-DE" dirty="0"/>
              <a:t>, diese Aufgabe zu erledigen und </a:t>
            </a:r>
            <a:r>
              <a:rPr lang="de-DE" b="1" dirty="0"/>
              <a:t>mach sie einfach</a:t>
            </a:r>
            <a:r>
              <a:rPr lang="de-DE" dirty="0"/>
              <a:t>!</a:t>
            </a:r>
          </a:p>
          <a:p>
            <a:r>
              <a:rPr lang="de-DE" dirty="0"/>
              <a:t>Streiche nun das gelöste Problem durch und </a:t>
            </a:r>
            <a:r>
              <a:rPr lang="de-DE" b="1" dirty="0"/>
              <a:t>wirf es ins Altpapier.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51A39E1-C13A-46B7-919D-75FB42531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732" y="5377635"/>
            <a:ext cx="2132463" cy="14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72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51AAF8-4C4D-43B6-BABD-82BE15569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Werde </a:t>
            </a:r>
            <a:r>
              <a:rPr lang="de-DE" dirty="0" err="1"/>
              <a:t>Momentensammler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F28496-CF52-4218-B6E4-F2294261C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Gestalte Dein Zimmer mit lauter guten Erinnerungen:</a:t>
            </a:r>
          </a:p>
          <a:p>
            <a:r>
              <a:rPr lang="de-DE" dirty="0"/>
              <a:t>Fotos von Freunden und Urlaub</a:t>
            </a:r>
          </a:p>
          <a:p>
            <a:r>
              <a:rPr lang="de-DE" dirty="0"/>
              <a:t>Dekoriere Erinnerungsstücke neu</a:t>
            </a:r>
          </a:p>
          <a:p>
            <a:r>
              <a:rPr lang="de-DE" dirty="0"/>
              <a:t>Schreibe auf, wenn jemand was gutes zu Dir gesagt hat und pinn es an die Wand!</a:t>
            </a:r>
          </a:p>
          <a:p>
            <a:r>
              <a:rPr lang="de-DE" dirty="0"/>
              <a:t>Blumen und Wohlfühldüfte helfen glücklich zu sein.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B648A7-B23B-4039-9824-D3E6CE888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914" y="5219700"/>
            <a:ext cx="2133599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22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09F2B-5D67-4931-AA77-E66609511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Ziele setzen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053293-9DB1-4242-9218-F6199EF4D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willst Du schaffen?</a:t>
            </a:r>
          </a:p>
          <a:p>
            <a:r>
              <a:rPr lang="de-DE" b="1" dirty="0"/>
              <a:t>Nehme Herausforderungen an.</a:t>
            </a:r>
          </a:p>
          <a:p>
            <a:r>
              <a:rPr lang="de-DE" dirty="0"/>
              <a:t>Bleibe Neugierig.</a:t>
            </a:r>
          </a:p>
          <a:p>
            <a:endParaRPr lang="de-DE" dirty="0"/>
          </a:p>
          <a:p>
            <a:r>
              <a:rPr lang="de-DE" dirty="0"/>
              <a:t>Schreibe Dein Ziel einfach und realistisch formuliert in einem Satz auf und hänge es über den Arbeitsplatz!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3BD871-A7CA-4501-A684-DBECAFA17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969" y="808265"/>
            <a:ext cx="3310106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87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BA304-3FA7-420B-B2F5-2041630D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Wirf Negatives einfach über Bord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86ED9-2EAB-48DF-AE26-1175128DD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Welche innere Einstellung verhindert dein Fortkommen?</a:t>
            </a:r>
          </a:p>
          <a:p>
            <a:r>
              <a:rPr lang="de-DE" dirty="0"/>
              <a:t>Formuliere diese Sache möglichst positiv z. B.</a:t>
            </a:r>
          </a:p>
          <a:p>
            <a:r>
              <a:rPr lang="de-DE" dirty="0"/>
              <a:t>statt: Die Vokabeln schaffe ich nie!</a:t>
            </a:r>
          </a:p>
          <a:p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b="1" dirty="0">
                <a:sym typeface="Wingdings" panose="05000000000000000000" pitchFamily="2" charset="2"/>
              </a:rPr>
              <a:t>Ab heute jeden Tag 6 Vokabeln</a:t>
            </a:r>
          </a:p>
          <a:p>
            <a:pPr marL="457200" lvl="1" indent="0">
              <a:buNone/>
            </a:pPr>
            <a:r>
              <a:rPr lang="de-DE" dirty="0">
                <a:sym typeface="Wingdings" panose="05000000000000000000" pitchFamily="2" charset="2"/>
              </a:rPr>
              <a:t>	aufschreiben und lernen!</a:t>
            </a:r>
          </a:p>
          <a:p>
            <a:pPr marL="457200" lvl="1" indent="0">
              <a:buNone/>
            </a:pPr>
            <a:r>
              <a:rPr lang="de-DE" dirty="0">
                <a:sym typeface="Wingdings" panose="05000000000000000000" pitchFamily="2" charset="2"/>
              </a:rPr>
              <a:t>	Einfach ins kalte Wasser springen!</a:t>
            </a:r>
          </a:p>
          <a:p>
            <a:pPr marL="457200" lvl="1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9D209B-86F7-4005-8E0D-4C1B397A6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368" y="4035199"/>
            <a:ext cx="3357530" cy="214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24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9FFC2-5A74-4CDC-BE0B-DEC560E22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Spiele den Superhelden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CFA6D7-7329-48C0-AF8C-27E508922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Jeden Tag eine positive Überraschung</a:t>
            </a:r>
            <a:r>
              <a:rPr lang="de-DE" dirty="0"/>
              <a:t> für Familie, Freunde, Nachbarn bereiten.</a:t>
            </a:r>
          </a:p>
          <a:p>
            <a:r>
              <a:rPr lang="de-DE" dirty="0"/>
              <a:t>Verschenke Glücksmomente!</a:t>
            </a:r>
          </a:p>
          <a:p>
            <a:r>
              <a:rPr lang="de-DE" dirty="0"/>
              <a:t>Helfe Deinen Mitmenschen glücklich zu sein!</a:t>
            </a:r>
          </a:p>
          <a:p>
            <a:endParaRPr lang="de-DE" dirty="0"/>
          </a:p>
          <a:p>
            <a:r>
              <a:rPr lang="de-DE" b="1" dirty="0"/>
              <a:t>Freude steckt an!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22822D6-3558-4FB2-8CCE-1B8C3B605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620" y="4346121"/>
            <a:ext cx="4017501" cy="226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66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F6BF1-9C82-451B-B877-CD4179F79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Sei Dankbar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249A86-2413-4968-8988-AE4494A07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Finde jeden Abend </a:t>
            </a:r>
            <a:r>
              <a:rPr lang="de-DE" b="1" dirty="0"/>
              <a:t>drei Dinge</a:t>
            </a:r>
            <a:r>
              <a:rPr lang="de-DE" dirty="0"/>
              <a:t>, für die Du dankbar sein kannst und sprich diese Dankbarkeit laut aus oder schließe diese Gedanken in ein Gebet ein.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A6944F9-DA16-493C-8B46-FD8D21CBE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888" y="3889409"/>
            <a:ext cx="4020818" cy="26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39082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AnalogousFromLightSeed_2SEEDS">
      <a:dk1>
        <a:srgbClr val="000000"/>
      </a:dk1>
      <a:lt1>
        <a:srgbClr val="FFFFFF"/>
      </a:lt1>
      <a:dk2>
        <a:srgbClr val="412435"/>
      </a:dk2>
      <a:lt2>
        <a:srgbClr val="E2E8E4"/>
      </a:lt2>
      <a:accent1>
        <a:srgbClr val="E455A9"/>
      </a:accent1>
      <a:accent2>
        <a:srgbClr val="E874E9"/>
      </a:accent2>
      <a:accent3>
        <a:srgbClr val="E97488"/>
      </a:accent3>
      <a:accent4>
        <a:srgbClr val="43B5A0"/>
      </a:accent4>
      <a:accent5>
        <a:srgbClr val="32B1D7"/>
      </a:accent5>
      <a:accent6>
        <a:srgbClr val="5587E4"/>
      </a:accent6>
      <a:hlink>
        <a:srgbClr val="558D6C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Microsoft Office PowerPoint</Application>
  <PresentationFormat>Breitbild</PresentationFormat>
  <Paragraphs>80</Paragraphs>
  <Slides>12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Avenir Next LT Pro</vt:lpstr>
      <vt:lpstr>Sabon Next LT</vt:lpstr>
      <vt:lpstr>Wingdings</vt:lpstr>
      <vt:lpstr>LuminousVTI</vt:lpstr>
      <vt:lpstr>Gute Laune</vt:lpstr>
      <vt:lpstr>Beginne den Tag optimistisch</vt:lpstr>
      <vt:lpstr>Achtsamkeit entwickeln</vt:lpstr>
      <vt:lpstr>Probleme und Sorgen entsorgen</vt:lpstr>
      <vt:lpstr>Werde Momentensammler</vt:lpstr>
      <vt:lpstr>Neue Ziele setzen</vt:lpstr>
      <vt:lpstr>Wirf Negatives einfach über Bord</vt:lpstr>
      <vt:lpstr>Spiele den Superhelden</vt:lpstr>
      <vt:lpstr>Sei Dankbar</vt:lpstr>
      <vt:lpstr>Kompromisse sind klasse!</vt:lpstr>
      <vt:lpstr>Bewegung ist alles</vt:lpstr>
      <vt:lpstr>Bildquelle: Pixabay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Gute Laune</dc:title>
  <dc:creator>Johannes Baron von Hahn</dc:creator>
  <cp:lastModifiedBy>Johannes Baron von Hahn</cp:lastModifiedBy>
  <cp:revision>8</cp:revision>
  <dcterms:created xsi:type="dcterms:W3CDTF">2021-02-16T08:08:33Z</dcterms:created>
  <dcterms:modified xsi:type="dcterms:W3CDTF">2021-02-16T11:40:47Z</dcterms:modified>
</cp:coreProperties>
</file>